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7947C4-05F3-4064-BCF1-CB356002DD2A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0B00289-5B6E-4650-8B32-AB1236BDCF25}">
      <dgm:prSet custT="1"/>
      <dgm:spPr/>
      <dgm:t>
        <a:bodyPr/>
        <a:lstStyle/>
        <a:p>
          <a:r>
            <a:rPr lang="en-US" sz="2000" dirty="0"/>
            <a:t>Use Mapping to…</a:t>
          </a:r>
        </a:p>
      </dgm:t>
    </dgm:pt>
    <dgm:pt modelId="{300E5462-55A6-497D-9CB1-2C79644DB62B}" type="parTrans" cxnId="{A43BB544-4CA5-4EF4-9CBB-6262AF8E2750}">
      <dgm:prSet/>
      <dgm:spPr/>
      <dgm:t>
        <a:bodyPr/>
        <a:lstStyle/>
        <a:p>
          <a:endParaRPr lang="en-US"/>
        </a:p>
      </dgm:t>
    </dgm:pt>
    <dgm:pt modelId="{3120520E-FC36-40C3-B020-5A490CA211AC}" type="sibTrans" cxnId="{A43BB544-4CA5-4EF4-9CBB-6262AF8E2750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CAD9664-3D68-4AA6-BE5D-C8BD53281961}">
      <dgm:prSet custT="1"/>
      <dgm:spPr/>
      <dgm:t>
        <a:bodyPr/>
        <a:lstStyle/>
        <a:p>
          <a:r>
            <a:rPr lang="en-US" sz="1600" dirty="0"/>
            <a:t>Track the covid-19 heatmap in real-time.</a:t>
          </a:r>
        </a:p>
      </dgm:t>
    </dgm:pt>
    <dgm:pt modelId="{BF4F1DFA-CF02-4FA3-8B36-AA077DDA83CB}" type="parTrans" cxnId="{6E3AB296-9D17-4215-AF04-AABAFED52228}">
      <dgm:prSet/>
      <dgm:spPr/>
      <dgm:t>
        <a:bodyPr/>
        <a:lstStyle/>
        <a:p>
          <a:endParaRPr lang="en-US"/>
        </a:p>
      </dgm:t>
    </dgm:pt>
    <dgm:pt modelId="{12BD33BB-B8EB-48F2-BCF9-AB4D1B52FF34}" type="sibTrans" cxnId="{6E3AB296-9D17-4215-AF04-AABAFED5222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7F5B0E5-87FF-4BF3-B535-0E1AD815EFAC}">
      <dgm:prSet custT="1"/>
      <dgm:spPr/>
      <dgm:t>
        <a:bodyPr/>
        <a:lstStyle/>
        <a:p>
          <a:r>
            <a:rPr lang="en-US" sz="1600" dirty="0"/>
            <a:t>Track the regions with natural disasters such as Fire and Earthquake. </a:t>
          </a:r>
        </a:p>
      </dgm:t>
    </dgm:pt>
    <dgm:pt modelId="{BB4AB461-A3A8-424C-A283-47A0FE98B7B6}" type="parTrans" cxnId="{3B850FF0-DDCB-49F9-8B42-6AB0D478CBC0}">
      <dgm:prSet/>
      <dgm:spPr/>
      <dgm:t>
        <a:bodyPr/>
        <a:lstStyle/>
        <a:p>
          <a:endParaRPr lang="en-US"/>
        </a:p>
      </dgm:t>
    </dgm:pt>
    <dgm:pt modelId="{ECA23948-37B6-417F-B8E0-9A8B08924D19}" type="sibTrans" cxnId="{3B850FF0-DDCB-49F9-8B42-6AB0D478CBC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7A79E9B-B958-46D3-A21A-6C5DB7DB54F0}">
      <dgm:prSet custT="1"/>
      <dgm:spPr/>
      <dgm:t>
        <a:bodyPr/>
        <a:lstStyle/>
        <a:p>
          <a:r>
            <a:rPr lang="en-US" sz="1600" dirty="0"/>
            <a:t>Identify CA counties at risk with COVID/ natural disasters.</a:t>
          </a:r>
        </a:p>
      </dgm:t>
    </dgm:pt>
    <dgm:pt modelId="{9C934E50-C4C5-49B5-AB0A-EBCB25D73E57}" type="parTrans" cxnId="{6A83A7FE-323F-4D7A-A7AF-EB651C50AB39}">
      <dgm:prSet/>
      <dgm:spPr/>
      <dgm:t>
        <a:bodyPr/>
        <a:lstStyle/>
        <a:p>
          <a:endParaRPr lang="en-US"/>
        </a:p>
      </dgm:t>
    </dgm:pt>
    <dgm:pt modelId="{9B7ED109-3BD7-4214-A9E5-FEB381963EBB}" type="sibTrans" cxnId="{6A83A7FE-323F-4D7A-A7AF-EB651C50AB39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51C03CB-DCCD-4D9A-97CE-5FC8434EEA06}">
      <dgm:prSet/>
      <dgm:spPr/>
      <dgm:t>
        <a:bodyPr/>
        <a:lstStyle/>
        <a:p>
          <a:r>
            <a:rPr lang="en-US" dirty="0"/>
            <a:t>Locate hot spots where people need assistance.</a:t>
          </a:r>
        </a:p>
      </dgm:t>
    </dgm:pt>
    <dgm:pt modelId="{490BD8C6-B2E7-4F2A-912E-6264C6CF3D00}" type="parTrans" cxnId="{427C5D77-7182-4E3D-9D06-5E85334CC1EC}">
      <dgm:prSet/>
      <dgm:spPr/>
      <dgm:t>
        <a:bodyPr/>
        <a:lstStyle/>
        <a:p>
          <a:endParaRPr lang="en-US"/>
        </a:p>
      </dgm:t>
    </dgm:pt>
    <dgm:pt modelId="{4D3C4564-F20C-47A1-A1BC-A427BAC1E1B8}" type="sibTrans" cxnId="{427C5D77-7182-4E3D-9D06-5E85334CC1EC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BEE229A2-00A5-B943-8D89-DA4A7F51AC3E}" type="pres">
      <dgm:prSet presAssocID="{1C7947C4-05F3-4064-BCF1-CB356002DD2A}" presName="Name0" presStyleCnt="0">
        <dgm:presLayoutVars>
          <dgm:animLvl val="lvl"/>
          <dgm:resizeHandles val="exact"/>
        </dgm:presLayoutVars>
      </dgm:prSet>
      <dgm:spPr/>
    </dgm:pt>
    <dgm:pt modelId="{4C82D5BA-E59D-6749-9E4B-5A4397A15DF9}" type="pres">
      <dgm:prSet presAssocID="{30B00289-5B6E-4650-8B32-AB1236BDCF25}" presName="compositeNode" presStyleCnt="0">
        <dgm:presLayoutVars>
          <dgm:bulletEnabled val="1"/>
        </dgm:presLayoutVars>
      </dgm:prSet>
      <dgm:spPr/>
    </dgm:pt>
    <dgm:pt modelId="{A9F483E7-3F37-4D46-9B36-2E3F34B3D89C}" type="pres">
      <dgm:prSet presAssocID="{30B00289-5B6E-4650-8B32-AB1236BDCF25}" presName="bgRect" presStyleLbl="bgAccFollowNode1" presStyleIdx="0" presStyleCnt="5"/>
      <dgm:spPr/>
    </dgm:pt>
    <dgm:pt modelId="{BF91F907-15B7-334B-B240-2B013CF388B5}" type="pres">
      <dgm:prSet presAssocID="{3120520E-FC36-40C3-B020-5A490CA211AC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CEA9C1FF-EB5A-0542-A77A-873588372C46}" type="pres">
      <dgm:prSet presAssocID="{30B00289-5B6E-4650-8B32-AB1236BDCF25}" presName="bottomLine" presStyleLbl="alignNode1" presStyleIdx="1" presStyleCnt="10">
        <dgm:presLayoutVars/>
      </dgm:prSet>
      <dgm:spPr/>
    </dgm:pt>
    <dgm:pt modelId="{B39C3452-3801-604F-AF86-0D481E4426D7}" type="pres">
      <dgm:prSet presAssocID="{30B00289-5B6E-4650-8B32-AB1236BDCF25}" presName="nodeText" presStyleLbl="bgAccFollowNode1" presStyleIdx="0" presStyleCnt="5">
        <dgm:presLayoutVars>
          <dgm:bulletEnabled val="1"/>
        </dgm:presLayoutVars>
      </dgm:prSet>
      <dgm:spPr/>
    </dgm:pt>
    <dgm:pt modelId="{AF781383-47EB-4848-BCEE-DF0647DAC962}" type="pres">
      <dgm:prSet presAssocID="{3120520E-FC36-40C3-B020-5A490CA211AC}" presName="sibTrans" presStyleCnt="0"/>
      <dgm:spPr/>
    </dgm:pt>
    <dgm:pt modelId="{3252EE6B-E571-FB48-AE8C-2A00A1752A85}" type="pres">
      <dgm:prSet presAssocID="{3CAD9664-3D68-4AA6-BE5D-C8BD53281961}" presName="compositeNode" presStyleCnt="0">
        <dgm:presLayoutVars>
          <dgm:bulletEnabled val="1"/>
        </dgm:presLayoutVars>
      </dgm:prSet>
      <dgm:spPr/>
    </dgm:pt>
    <dgm:pt modelId="{F63FA158-335D-BC4B-8B4C-E64367789C04}" type="pres">
      <dgm:prSet presAssocID="{3CAD9664-3D68-4AA6-BE5D-C8BD53281961}" presName="bgRect" presStyleLbl="bgAccFollowNode1" presStyleIdx="1" presStyleCnt="5"/>
      <dgm:spPr/>
    </dgm:pt>
    <dgm:pt modelId="{C1F8B389-B040-2641-B762-4FCFA1EBFD47}" type="pres">
      <dgm:prSet presAssocID="{12BD33BB-B8EB-48F2-BCF9-AB4D1B52FF34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24F8D8D3-53FD-294A-B1DB-60DD091C7311}" type="pres">
      <dgm:prSet presAssocID="{3CAD9664-3D68-4AA6-BE5D-C8BD53281961}" presName="bottomLine" presStyleLbl="alignNode1" presStyleIdx="3" presStyleCnt="10">
        <dgm:presLayoutVars/>
      </dgm:prSet>
      <dgm:spPr/>
    </dgm:pt>
    <dgm:pt modelId="{993BA7FD-2B3E-5C4E-B92F-521CE5BFA723}" type="pres">
      <dgm:prSet presAssocID="{3CAD9664-3D68-4AA6-BE5D-C8BD53281961}" presName="nodeText" presStyleLbl="bgAccFollowNode1" presStyleIdx="1" presStyleCnt="5">
        <dgm:presLayoutVars>
          <dgm:bulletEnabled val="1"/>
        </dgm:presLayoutVars>
      </dgm:prSet>
      <dgm:spPr/>
    </dgm:pt>
    <dgm:pt modelId="{436FE1E0-C241-2249-947E-9400D3409CF8}" type="pres">
      <dgm:prSet presAssocID="{12BD33BB-B8EB-48F2-BCF9-AB4D1B52FF34}" presName="sibTrans" presStyleCnt="0"/>
      <dgm:spPr/>
    </dgm:pt>
    <dgm:pt modelId="{81FF8511-8DA2-9643-9802-E021506E3DDB}" type="pres">
      <dgm:prSet presAssocID="{27F5B0E5-87FF-4BF3-B535-0E1AD815EFAC}" presName="compositeNode" presStyleCnt="0">
        <dgm:presLayoutVars>
          <dgm:bulletEnabled val="1"/>
        </dgm:presLayoutVars>
      </dgm:prSet>
      <dgm:spPr/>
    </dgm:pt>
    <dgm:pt modelId="{DF3230C8-95AB-D844-9DB4-06649CBABD79}" type="pres">
      <dgm:prSet presAssocID="{27F5B0E5-87FF-4BF3-B535-0E1AD815EFAC}" presName="bgRect" presStyleLbl="bgAccFollowNode1" presStyleIdx="2" presStyleCnt="5"/>
      <dgm:spPr/>
    </dgm:pt>
    <dgm:pt modelId="{7BECB58D-B836-6A4B-B9E6-199EA171E53E}" type="pres">
      <dgm:prSet presAssocID="{ECA23948-37B6-417F-B8E0-9A8B08924D19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95A0B5E0-43CD-3A4E-AEA8-20F67A778F66}" type="pres">
      <dgm:prSet presAssocID="{27F5B0E5-87FF-4BF3-B535-0E1AD815EFAC}" presName="bottomLine" presStyleLbl="alignNode1" presStyleIdx="5" presStyleCnt="10">
        <dgm:presLayoutVars/>
      </dgm:prSet>
      <dgm:spPr/>
    </dgm:pt>
    <dgm:pt modelId="{617DC583-DA62-4742-8FD6-4F9C4A2941F7}" type="pres">
      <dgm:prSet presAssocID="{27F5B0E5-87FF-4BF3-B535-0E1AD815EFAC}" presName="nodeText" presStyleLbl="bgAccFollowNode1" presStyleIdx="2" presStyleCnt="5">
        <dgm:presLayoutVars>
          <dgm:bulletEnabled val="1"/>
        </dgm:presLayoutVars>
      </dgm:prSet>
      <dgm:spPr/>
    </dgm:pt>
    <dgm:pt modelId="{6EE94A86-8110-7B49-9DFC-02B6204A2CCB}" type="pres">
      <dgm:prSet presAssocID="{ECA23948-37B6-417F-B8E0-9A8B08924D19}" presName="sibTrans" presStyleCnt="0"/>
      <dgm:spPr/>
    </dgm:pt>
    <dgm:pt modelId="{5347B34B-E0B9-FC48-9003-C53DCBF73FAC}" type="pres">
      <dgm:prSet presAssocID="{D7A79E9B-B958-46D3-A21A-6C5DB7DB54F0}" presName="compositeNode" presStyleCnt="0">
        <dgm:presLayoutVars>
          <dgm:bulletEnabled val="1"/>
        </dgm:presLayoutVars>
      </dgm:prSet>
      <dgm:spPr/>
    </dgm:pt>
    <dgm:pt modelId="{0A6CDEF3-56A9-8D4D-B66A-52B87FB6E875}" type="pres">
      <dgm:prSet presAssocID="{D7A79E9B-B958-46D3-A21A-6C5DB7DB54F0}" presName="bgRect" presStyleLbl="bgAccFollowNode1" presStyleIdx="3" presStyleCnt="5"/>
      <dgm:spPr/>
    </dgm:pt>
    <dgm:pt modelId="{CE6F0353-227F-1C48-B194-5B23B4F06F48}" type="pres">
      <dgm:prSet presAssocID="{9B7ED109-3BD7-4214-A9E5-FEB381963EBB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583577E6-3A6B-8D45-8BCE-61ED3844C2D4}" type="pres">
      <dgm:prSet presAssocID="{D7A79E9B-B958-46D3-A21A-6C5DB7DB54F0}" presName="bottomLine" presStyleLbl="alignNode1" presStyleIdx="7" presStyleCnt="10">
        <dgm:presLayoutVars/>
      </dgm:prSet>
      <dgm:spPr/>
    </dgm:pt>
    <dgm:pt modelId="{15158277-4184-2D4D-8E3D-41D4A61EA594}" type="pres">
      <dgm:prSet presAssocID="{D7A79E9B-B958-46D3-A21A-6C5DB7DB54F0}" presName="nodeText" presStyleLbl="bgAccFollowNode1" presStyleIdx="3" presStyleCnt="5">
        <dgm:presLayoutVars>
          <dgm:bulletEnabled val="1"/>
        </dgm:presLayoutVars>
      </dgm:prSet>
      <dgm:spPr/>
    </dgm:pt>
    <dgm:pt modelId="{B645FD71-85E7-B345-9406-ECAE1309FFD3}" type="pres">
      <dgm:prSet presAssocID="{9B7ED109-3BD7-4214-A9E5-FEB381963EBB}" presName="sibTrans" presStyleCnt="0"/>
      <dgm:spPr/>
    </dgm:pt>
    <dgm:pt modelId="{5C75E313-633C-6B47-B696-14976A513F5D}" type="pres">
      <dgm:prSet presAssocID="{451C03CB-DCCD-4D9A-97CE-5FC8434EEA06}" presName="compositeNode" presStyleCnt="0">
        <dgm:presLayoutVars>
          <dgm:bulletEnabled val="1"/>
        </dgm:presLayoutVars>
      </dgm:prSet>
      <dgm:spPr/>
    </dgm:pt>
    <dgm:pt modelId="{77DA1ED8-D17B-CA49-A165-07AD36FD93E9}" type="pres">
      <dgm:prSet presAssocID="{451C03CB-DCCD-4D9A-97CE-5FC8434EEA06}" presName="bgRect" presStyleLbl="bgAccFollowNode1" presStyleIdx="4" presStyleCnt="5"/>
      <dgm:spPr/>
    </dgm:pt>
    <dgm:pt modelId="{EE9D8547-0009-9742-AAA1-50520C2060A1}" type="pres">
      <dgm:prSet presAssocID="{4D3C4564-F20C-47A1-A1BC-A427BAC1E1B8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3A815833-E865-9641-B8EE-4B9E093FEDAF}" type="pres">
      <dgm:prSet presAssocID="{451C03CB-DCCD-4D9A-97CE-5FC8434EEA06}" presName="bottomLine" presStyleLbl="alignNode1" presStyleIdx="9" presStyleCnt="10">
        <dgm:presLayoutVars/>
      </dgm:prSet>
      <dgm:spPr/>
    </dgm:pt>
    <dgm:pt modelId="{2D84A5C1-522B-284D-861C-23B84111F781}" type="pres">
      <dgm:prSet presAssocID="{451C03CB-DCCD-4D9A-97CE-5FC8434EEA06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C6042610-9E86-A745-8B6A-69550188A7CD}" type="presOf" srcId="{30B00289-5B6E-4650-8B32-AB1236BDCF25}" destId="{B39C3452-3801-604F-AF86-0D481E4426D7}" srcOrd="1" destOrd="0" presId="urn:microsoft.com/office/officeart/2016/7/layout/BasicLinearProcessNumbered"/>
    <dgm:cxn modelId="{0FB42C2B-9FFC-C34D-AF9B-9BCA2757BC59}" type="presOf" srcId="{3CAD9664-3D68-4AA6-BE5D-C8BD53281961}" destId="{993BA7FD-2B3E-5C4E-B92F-521CE5BFA723}" srcOrd="1" destOrd="0" presId="urn:microsoft.com/office/officeart/2016/7/layout/BasicLinearProcessNumbered"/>
    <dgm:cxn modelId="{A43BB544-4CA5-4EF4-9CBB-6262AF8E2750}" srcId="{1C7947C4-05F3-4064-BCF1-CB356002DD2A}" destId="{30B00289-5B6E-4650-8B32-AB1236BDCF25}" srcOrd="0" destOrd="0" parTransId="{300E5462-55A6-497D-9CB1-2C79644DB62B}" sibTransId="{3120520E-FC36-40C3-B020-5A490CA211AC}"/>
    <dgm:cxn modelId="{7990F05E-40FC-D24E-A7B4-6B853F135289}" type="presOf" srcId="{4D3C4564-F20C-47A1-A1BC-A427BAC1E1B8}" destId="{EE9D8547-0009-9742-AAA1-50520C2060A1}" srcOrd="0" destOrd="0" presId="urn:microsoft.com/office/officeart/2016/7/layout/BasicLinearProcessNumbered"/>
    <dgm:cxn modelId="{0FFF6F61-A76E-5B4F-B266-B7B6F5CD5901}" type="presOf" srcId="{27F5B0E5-87FF-4BF3-B535-0E1AD815EFAC}" destId="{617DC583-DA62-4742-8FD6-4F9C4A2941F7}" srcOrd="1" destOrd="0" presId="urn:microsoft.com/office/officeart/2016/7/layout/BasicLinearProcessNumbered"/>
    <dgm:cxn modelId="{FE6EB174-6E56-734C-851D-70254C7D28F9}" type="presOf" srcId="{3CAD9664-3D68-4AA6-BE5D-C8BD53281961}" destId="{F63FA158-335D-BC4B-8B4C-E64367789C04}" srcOrd="0" destOrd="0" presId="urn:microsoft.com/office/officeart/2016/7/layout/BasicLinearProcessNumbered"/>
    <dgm:cxn modelId="{427C5D77-7182-4E3D-9D06-5E85334CC1EC}" srcId="{1C7947C4-05F3-4064-BCF1-CB356002DD2A}" destId="{451C03CB-DCCD-4D9A-97CE-5FC8434EEA06}" srcOrd="4" destOrd="0" parTransId="{490BD8C6-B2E7-4F2A-912E-6264C6CF3D00}" sibTransId="{4D3C4564-F20C-47A1-A1BC-A427BAC1E1B8}"/>
    <dgm:cxn modelId="{AB083179-8D0C-C345-ABF0-B8F8B10619C7}" type="presOf" srcId="{451C03CB-DCCD-4D9A-97CE-5FC8434EEA06}" destId="{77DA1ED8-D17B-CA49-A165-07AD36FD93E9}" srcOrd="0" destOrd="0" presId="urn:microsoft.com/office/officeart/2016/7/layout/BasicLinearProcessNumbered"/>
    <dgm:cxn modelId="{312EBC7A-40ED-B547-85F9-0A1E2F613072}" type="presOf" srcId="{27F5B0E5-87FF-4BF3-B535-0E1AD815EFAC}" destId="{DF3230C8-95AB-D844-9DB4-06649CBABD79}" srcOrd="0" destOrd="0" presId="urn:microsoft.com/office/officeart/2016/7/layout/BasicLinearProcessNumbered"/>
    <dgm:cxn modelId="{030CCE85-ACBC-5F4D-A9B0-B4268E222E10}" type="presOf" srcId="{12BD33BB-B8EB-48F2-BCF9-AB4D1B52FF34}" destId="{C1F8B389-B040-2641-B762-4FCFA1EBFD47}" srcOrd="0" destOrd="0" presId="urn:microsoft.com/office/officeart/2016/7/layout/BasicLinearProcessNumbered"/>
    <dgm:cxn modelId="{05B58988-2D5F-3340-B1CC-1F422DB022E8}" type="presOf" srcId="{3120520E-FC36-40C3-B020-5A490CA211AC}" destId="{BF91F907-15B7-334B-B240-2B013CF388B5}" srcOrd="0" destOrd="0" presId="urn:microsoft.com/office/officeart/2016/7/layout/BasicLinearProcessNumbered"/>
    <dgm:cxn modelId="{6E3AB296-9D17-4215-AF04-AABAFED52228}" srcId="{1C7947C4-05F3-4064-BCF1-CB356002DD2A}" destId="{3CAD9664-3D68-4AA6-BE5D-C8BD53281961}" srcOrd="1" destOrd="0" parTransId="{BF4F1DFA-CF02-4FA3-8B36-AA077DDA83CB}" sibTransId="{12BD33BB-B8EB-48F2-BCF9-AB4D1B52FF34}"/>
    <dgm:cxn modelId="{69B234A6-84F2-4542-A861-F3A7FD4A155F}" type="presOf" srcId="{30B00289-5B6E-4650-8B32-AB1236BDCF25}" destId="{A9F483E7-3F37-4D46-9B36-2E3F34B3D89C}" srcOrd="0" destOrd="0" presId="urn:microsoft.com/office/officeart/2016/7/layout/BasicLinearProcessNumbered"/>
    <dgm:cxn modelId="{5CA8ACA6-8CD1-6648-992D-0CF08AA65CFF}" type="presOf" srcId="{D7A79E9B-B958-46D3-A21A-6C5DB7DB54F0}" destId="{15158277-4184-2D4D-8E3D-41D4A61EA594}" srcOrd="1" destOrd="0" presId="urn:microsoft.com/office/officeart/2016/7/layout/BasicLinearProcessNumbered"/>
    <dgm:cxn modelId="{71D372B2-FBB3-3D46-BD19-7B4B12DED808}" type="presOf" srcId="{9B7ED109-3BD7-4214-A9E5-FEB381963EBB}" destId="{CE6F0353-227F-1C48-B194-5B23B4F06F48}" srcOrd="0" destOrd="0" presId="urn:microsoft.com/office/officeart/2016/7/layout/BasicLinearProcessNumbered"/>
    <dgm:cxn modelId="{4B9C83D2-DB93-D748-90B4-36FE62F23717}" type="presOf" srcId="{D7A79E9B-B958-46D3-A21A-6C5DB7DB54F0}" destId="{0A6CDEF3-56A9-8D4D-B66A-52B87FB6E875}" srcOrd="0" destOrd="0" presId="urn:microsoft.com/office/officeart/2016/7/layout/BasicLinearProcessNumbered"/>
    <dgm:cxn modelId="{DE9297E5-A34C-234D-A230-18BCCBDFC202}" type="presOf" srcId="{1C7947C4-05F3-4064-BCF1-CB356002DD2A}" destId="{BEE229A2-00A5-B943-8D89-DA4A7F51AC3E}" srcOrd="0" destOrd="0" presId="urn:microsoft.com/office/officeart/2016/7/layout/BasicLinearProcessNumbered"/>
    <dgm:cxn modelId="{F9A2F5EC-B559-B145-BEE6-D7CA6BE404A4}" type="presOf" srcId="{451C03CB-DCCD-4D9A-97CE-5FC8434EEA06}" destId="{2D84A5C1-522B-284D-861C-23B84111F781}" srcOrd="1" destOrd="0" presId="urn:microsoft.com/office/officeart/2016/7/layout/BasicLinearProcessNumbered"/>
    <dgm:cxn modelId="{3B850FF0-DDCB-49F9-8B42-6AB0D478CBC0}" srcId="{1C7947C4-05F3-4064-BCF1-CB356002DD2A}" destId="{27F5B0E5-87FF-4BF3-B535-0E1AD815EFAC}" srcOrd="2" destOrd="0" parTransId="{BB4AB461-A3A8-424C-A283-47A0FE98B7B6}" sibTransId="{ECA23948-37B6-417F-B8E0-9A8B08924D19}"/>
    <dgm:cxn modelId="{6A83A7FE-323F-4D7A-A7AF-EB651C50AB39}" srcId="{1C7947C4-05F3-4064-BCF1-CB356002DD2A}" destId="{D7A79E9B-B958-46D3-A21A-6C5DB7DB54F0}" srcOrd="3" destOrd="0" parTransId="{9C934E50-C4C5-49B5-AB0A-EBCB25D73E57}" sibTransId="{9B7ED109-3BD7-4214-A9E5-FEB381963EBB}"/>
    <dgm:cxn modelId="{FF19B2FF-57EC-4145-AE25-E332A6FD52A7}" type="presOf" srcId="{ECA23948-37B6-417F-B8E0-9A8B08924D19}" destId="{7BECB58D-B836-6A4B-B9E6-199EA171E53E}" srcOrd="0" destOrd="0" presId="urn:microsoft.com/office/officeart/2016/7/layout/BasicLinearProcessNumbered"/>
    <dgm:cxn modelId="{7BE12674-F9F2-494E-B8BF-3845182A1134}" type="presParOf" srcId="{BEE229A2-00A5-B943-8D89-DA4A7F51AC3E}" destId="{4C82D5BA-E59D-6749-9E4B-5A4397A15DF9}" srcOrd="0" destOrd="0" presId="urn:microsoft.com/office/officeart/2016/7/layout/BasicLinearProcessNumbered"/>
    <dgm:cxn modelId="{546F261B-24FF-6F40-B358-96BD72AE3BAA}" type="presParOf" srcId="{4C82D5BA-E59D-6749-9E4B-5A4397A15DF9}" destId="{A9F483E7-3F37-4D46-9B36-2E3F34B3D89C}" srcOrd="0" destOrd="0" presId="urn:microsoft.com/office/officeart/2016/7/layout/BasicLinearProcessNumbered"/>
    <dgm:cxn modelId="{9CE436DC-8266-C442-AD61-5252B2C06B91}" type="presParOf" srcId="{4C82D5BA-E59D-6749-9E4B-5A4397A15DF9}" destId="{BF91F907-15B7-334B-B240-2B013CF388B5}" srcOrd="1" destOrd="0" presId="urn:microsoft.com/office/officeart/2016/7/layout/BasicLinearProcessNumbered"/>
    <dgm:cxn modelId="{1FEF7260-39D7-CB41-BFD5-D605022B5233}" type="presParOf" srcId="{4C82D5BA-E59D-6749-9E4B-5A4397A15DF9}" destId="{CEA9C1FF-EB5A-0542-A77A-873588372C46}" srcOrd="2" destOrd="0" presId="urn:microsoft.com/office/officeart/2016/7/layout/BasicLinearProcessNumbered"/>
    <dgm:cxn modelId="{79B28253-77FA-E748-9457-B5340C41DB46}" type="presParOf" srcId="{4C82D5BA-E59D-6749-9E4B-5A4397A15DF9}" destId="{B39C3452-3801-604F-AF86-0D481E4426D7}" srcOrd="3" destOrd="0" presId="urn:microsoft.com/office/officeart/2016/7/layout/BasicLinearProcessNumbered"/>
    <dgm:cxn modelId="{097F567C-CF3F-2543-B142-707E15B90E23}" type="presParOf" srcId="{BEE229A2-00A5-B943-8D89-DA4A7F51AC3E}" destId="{AF781383-47EB-4848-BCEE-DF0647DAC962}" srcOrd="1" destOrd="0" presId="urn:microsoft.com/office/officeart/2016/7/layout/BasicLinearProcessNumbered"/>
    <dgm:cxn modelId="{3BF94934-ED7E-FA40-B3F3-E1083EBCBD0E}" type="presParOf" srcId="{BEE229A2-00A5-B943-8D89-DA4A7F51AC3E}" destId="{3252EE6B-E571-FB48-AE8C-2A00A1752A85}" srcOrd="2" destOrd="0" presId="urn:microsoft.com/office/officeart/2016/7/layout/BasicLinearProcessNumbered"/>
    <dgm:cxn modelId="{247F8C80-43CE-2046-85A4-E66E9D175BF6}" type="presParOf" srcId="{3252EE6B-E571-FB48-AE8C-2A00A1752A85}" destId="{F63FA158-335D-BC4B-8B4C-E64367789C04}" srcOrd="0" destOrd="0" presId="urn:microsoft.com/office/officeart/2016/7/layout/BasicLinearProcessNumbered"/>
    <dgm:cxn modelId="{83A11150-5943-5948-86BB-9CCCBC54F057}" type="presParOf" srcId="{3252EE6B-E571-FB48-AE8C-2A00A1752A85}" destId="{C1F8B389-B040-2641-B762-4FCFA1EBFD47}" srcOrd="1" destOrd="0" presId="urn:microsoft.com/office/officeart/2016/7/layout/BasicLinearProcessNumbered"/>
    <dgm:cxn modelId="{07C9DBE3-FD4A-E948-86D1-1F00922AF33F}" type="presParOf" srcId="{3252EE6B-E571-FB48-AE8C-2A00A1752A85}" destId="{24F8D8D3-53FD-294A-B1DB-60DD091C7311}" srcOrd="2" destOrd="0" presId="urn:microsoft.com/office/officeart/2016/7/layout/BasicLinearProcessNumbered"/>
    <dgm:cxn modelId="{CCF8795D-6C9F-D149-82AE-91E73E304C8D}" type="presParOf" srcId="{3252EE6B-E571-FB48-AE8C-2A00A1752A85}" destId="{993BA7FD-2B3E-5C4E-B92F-521CE5BFA723}" srcOrd="3" destOrd="0" presId="urn:microsoft.com/office/officeart/2016/7/layout/BasicLinearProcessNumbered"/>
    <dgm:cxn modelId="{8C0C6D25-5AB1-EA46-BB83-45B0A217D846}" type="presParOf" srcId="{BEE229A2-00A5-B943-8D89-DA4A7F51AC3E}" destId="{436FE1E0-C241-2249-947E-9400D3409CF8}" srcOrd="3" destOrd="0" presId="urn:microsoft.com/office/officeart/2016/7/layout/BasicLinearProcessNumbered"/>
    <dgm:cxn modelId="{98CD130D-7C8D-054A-AEC9-56968E26DC51}" type="presParOf" srcId="{BEE229A2-00A5-B943-8D89-DA4A7F51AC3E}" destId="{81FF8511-8DA2-9643-9802-E021506E3DDB}" srcOrd="4" destOrd="0" presId="urn:microsoft.com/office/officeart/2016/7/layout/BasicLinearProcessNumbered"/>
    <dgm:cxn modelId="{5721EEE2-888C-6741-8650-553A5969B6E4}" type="presParOf" srcId="{81FF8511-8DA2-9643-9802-E021506E3DDB}" destId="{DF3230C8-95AB-D844-9DB4-06649CBABD79}" srcOrd="0" destOrd="0" presId="urn:microsoft.com/office/officeart/2016/7/layout/BasicLinearProcessNumbered"/>
    <dgm:cxn modelId="{853620EC-9414-BC4A-9B7F-7325308CCF36}" type="presParOf" srcId="{81FF8511-8DA2-9643-9802-E021506E3DDB}" destId="{7BECB58D-B836-6A4B-B9E6-199EA171E53E}" srcOrd="1" destOrd="0" presId="urn:microsoft.com/office/officeart/2016/7/layout/BasicLinearProcessNumbered"/>
    <dgm:cxn modelId="{60678964-6A7C-4644-91C5-6F08540B2238}" type="presParOf" srcId="{81FF8511-8DA2-9643-9802-E021506E3DDB}" destId="{95A0B5E0-43CD-3A4E-AEA8-20F67A778F66}" srcOrd="2" destOrd="0" presId="urn:microsoft.com/office/officeart/2016/7/layout/BasicLinearProcessNumbered"/>
    <dgm:cxn modelId="{C82EB798-4C86-8C42-9056-8A6C83541268}" type="presParOf" srcId="{81FF8511-8DA2-9643-9802-E021506E3DDB}" destId="{617DC583-DA62-4742-8FD6-4F9C4A2941F7}" srcOrd="3" destOrd="0" presId="urn:microsoft.com/office/officeart/2016/7/layout/BasicLinearProcessNumbered"/>
    <dgm:cxn modelId="{F71B5B90-8659-6A45-A56E-619DD335E090}" type="presParOf" srcId="{BEE229A2-00A5-B943-8D89-DA4A7F51AC3E}" destId="{6EE94A86-8110-7B49-9DFC-02B6204A2CCB}" srcOrd="5" destOrd="0" presId="urn:microsoft.com/office/officeart/2016/7/layout/BasicLinearProcessNumbered"/>
    <dgm:cxn modelId="{A8BDA8E1-791D-DB41-8037-DC495C6DCA8C}" type="presParOf" srcId="{BEE229A2-00A5-B943-8D89-DA4A7F51AC3E}" destId="{5347B34B-E0B9-FC48-9003-C53DCBF73FAC}" srcOrd="6" destOrd="0" presId="urn:microsoft.com/office/officeart/2016/7/layout/BasicLinearProcessNumbered"/>
    <dgm:cxn modelId="{84396D2C-BD79-1C45-9AE9-1246C44B9E65}" type="presParOf" srcId="{5347B34B-E0B9-FC48-9003-C53DCBF73FAC}" destId="{0A6CDEF3-56A9-8D4D-B66A-52B87FB6E875}" srcOrd="0" destOrd="0" presId="urn:microsoft.com/office/officeart/2016/7/layout/BasicLinearProcessNumbered"/>
    <dgm:cxn modelId="{F9EB5E67-942D-8B45-A9A4-E123B854D2F2}" type="presParOf" srcId="{5347B34B-E0B9-FC48-9003-C53DCBF73FAC}" destId="{CE6F0353-227F-1C48-B194-5B23B4F06F48}" srcOrd="1" destOrd="0" presId="urn:microsoft.com/office/officeart/2016/7/layout/BasicLinearProcessNumbered"/>
    <dgm:cxn modelId="{1FC1A3FE-4E5B-114C-AAA6-12D278C894BF}" type="presParOf" srcId="{5347B34B-E0B9-FC48-9003-C53DCBF73FAC}" destId="{583577E6-3A6B-8D45-8BCE-61ED3844C2D4}" srcOrd="2" destOrd="0" presId="urn:microsoft.com/office/officeart/2016/7/layout/BasicLinearProcessNumbered"/>
    <dgm:cxn modelId="{A652FA8B-B45E-D541-8A83-6E9F2CC53B09}" type="presParOf" srcId="{5347B34B-E0B9-FC48-9003-C53DCBF73FAC}" destId="{15158277-4184-2D4D-8E3D-41D4A61EA594}" srcOrd="3" destOrd="0" presId="urn:microsoft.com/office/officeart/2016/7/layout/BasicLinearProcessNumbered"/>
    <dgm:cxn modelId="{631B8764-05E3-E649-AA6B-BBC1B4B07387}" type="presParOf" srcId="{BEE229A2-00A5-B943-8D89-DA4A7F51AC3E}" destId="{B645FD71-85E7-B345-9406-ECAE1309FFD3}" srcOrd="7" destOrd="0" presId="urn:microsoft.com/office/officeart/2016/7/layout/BasicLinearProcessNumbered"/>
    <dgm:cxn modelId="{EDE89E0A-7913-5A4B-ADE3-C38D6DCF2044}" type="presParOf" srcId="{BEE229A2-00A5-B943-8D89-DA4A7F51AC3E}" destId="{5C75E313-633C-6B47-B696-14976A513F5D}" srcOrd="8" destOrd="0" presId="urn:microsoft.com/office/officeart/2016/7/layout/BasicLinearProcessNumbered"/>
    <dgm:cxn modelId="{ADFB005B-5BC4-E64F-A19F-DEFF6DC9CD1B}" type="presParOf" srcId="{5C75E313-633C-6B47-B696-14976A513F5D}" destId="{77DA1ED8-D17B-CA49-A165-07AD36FD93E9}" srcOrd="0" destOrd="0" presId="urn:microsoft.com/office/officeart/2016/7/layout/BasicLinearProcessNumbered"/>
    <dgm:cxn modelId="{F1CD9193-B85E-DB4E-8D40-36721E77971A}" type="presParOf" srcId="{5C75E313-633C-6B47-B696-14976A513F5D}" destId="{EE9D8547-0009-9742-AAA1-50520C2060A1}" srcOrd="1" destOrd="0" presId="urn:microsoft.com/office/officeart/2016/7/layout/BasicLinearProcessNumbered"/>
    <dgm:cxn modelId="{17AD8E03-7119-984A-93BB-A6E8CF86D851}" type="presParOf" srcId="{5C75E313-633C-6B47-B696-14976A513F5D}" destId="{3A815833-E865-9641-B8EE-4B9E093FEDAF}" srcOrd="2" destOrd="0" presId="urn:microsoft.com/office/officeart/2016/7/layout/BasicLinearProcessNumbered"/>
    <dgm:cxn modelId="{7C47CB56-77F6-524B-878E-A58BEF2F8819}" type="presParOf" srcId="{5C75E313-633C-6B47-B696-14976A513F5D}" destId="{2D84A5C1-522B-284D-861C-23B84111F78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483E7-3F37-4D46-9B36-2E3F34B3D89C}">
      <dsp:nvSpPr>
        <dsp:cNvPr id="0" name=""/>
        <dsp:cNvSpPr/>
      </dsp:nvSpPr>
      <dsp:spPr>
        <a:xfrm>
          <a:off x="3437" y="505947"/>
          <a:ext cx="1861393" cy="260595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Mapping to…</a:t>
          </a:r>
        </a:p>
      </dsp:txBody>
      <dsp:txXfrm>
        <a:off x="3437" y="1496208"/>
        <a:ext cx="1861393" cy="1563570"/>
      </dsp:txXfrm>
    </dsp:sp>
    <dsp:sp modelId="{BF91F907-15B7-334B-B240-2B013CF388B5}">
      <dsp:nvSpPr>
        <dsp:cNvPr id="0" name=""/>
        <dsp:cNvSpPr/>
      </dsp:nvSpPr>
      <dsp:spPr>
        <a:xfrm>
          <a:off x="543242" y="766542"/>
          <a:ext cx="781785" cy="7817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1</a:t>
          </a:r>
        </a:p>
      </dsp:txBody>
      <dsp:txXfrm>
        <a:off x="657732" y="881032"/>
        <a:ext cx="552805" cy="552805"/>
      </dsp:txXfrm>
    </dsp:sp>
    <dsp:sp modelId="{CEA9C1FF-EB5A-0542-A77A-873588372C46}">
      <dsp:nvSpPr>
        <dsp:cNvPr id="0" name=""/>
        <dsp:cNvSpPr/>
      </dsp:nvSpPr>
      <dsp:spPr>
        <a:xfrm>
          <a:off x="3437" y="3111825"/>
          <a:ext cx="1861393" cy="72"/>
        </a:xfrm>
        <a:prstGeom prst="rect">
          <a:avLst/>
        </a:prstGeom>
        <a:solidFill>
          <a:schemeClr val="accent5">
            <a:hueOff val="-2369236"/>
            <a:satOff val="1347"/>
            <a:lumOff val="-1111"/>
            <a:alphaOff val="0"/>
          </a:schemeClr>
        </a:solidFill>
        <a:ln w="12700" cap="flat" cmpd="sng" algn="ctr">
          <a:solidFill>
            <a:schemeClr val="accent5">
              <a:hueOff val="-2369236"/>
              <a:satOff val="1347"/>
              <a:lumOff val="-11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FA158-335D-BC4B-8B4C-E64367789C04}">
      <dsp:nvSpPr>
        <dsp:cNvPr id="0" name=""/>
        <dsp:cNvSpPr/>
      </dsp:nvSpPr>
      <dsp:spPr>
        <a:xfrm>
          <a:off x="2050970" y="505947"/>
          <a:ext cx="1861393" cy="2605950"/>
        </a:xfrm>
        <a:prstGeom prst="rect">
          <a:avLst/>
        </a:prstGeom>
        <a:solidFill>
          <a:schemeClr val="accent5">
            <a:tint val="40000"/>
            <a:alpha val="90000"/>
            <a:hueOff val="-5334203"/>
            <a:satOff val="1153"/>
            <a:lumOff val="-46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334203"/>
              <a:satOff val="1153"/>
              <a:lumOff val="-4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Track the covid-19 heatmap in real-time.</a:t>
          </a:r>
        </a:p>
      </dsp:txBody>
      <dsp:txXfrm>
        <a:off x="2050970" y="1496208"/>
        <a:ext cx="1861393" cy="1563570"/>
      </dsp:txXfrm>
    </dsp:sp>
    <dsp:sp modelId="{C1F8B389-B040-2641-B762-4FCFA1EBFD47}">
      <dsp:nvSpPr>
        <dsp:cNvPr id="0" name=""/>
        <dsp:cNvSpPr/>
      </dsp:nvSpPr>
      <dsp:spPr>
        <a:xfrm>
          <a:off x="2590774" y="766542"/>
          <a:ext cx="781785" cy="781785"/>
        </a:xfrm>
        <a:prstGeom prst="ellipse">
          <a:avLst/>
        </a:prstGeom>
        <a:solidFill>
          <a:schemeClr val="accent5">
            <a:hueOff val="-4738472"/>
            <a:satOff val="2693"/>
            <a:lumOff val="-2222"/>
            <a:alphaOff val="0"/>
          </a:schemeClr>
        </a:solidFill>
        <a:ln w="12700" cap="flat" cmpd="sng" algn="ctr">
          <a:solidFill>
            <a:schemeClr val="accent5">
              <a:hueOff val="-4738472"/>
              <a:satOff val="2693"/>
              <a:lumOff val="-22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2</a:t>
          </a:r>
        </a:p>
      </dsp:txBody>
      <dsp:txXfrm>
        <a:off x="2705264" y="881032"/>
        <a:ext cx="552805" cy="552805"/>
      </dsp:txXfrm>
    </dsp:sp>
    <dsp:sp modelId="{24F8D8D3-53FD-294A-B1DB-60DD091C7311}">
      <dsp:nvSpPr>
        <dsp:cNvPr id="0" name=""/>
        <dsp:cNvSpPr/>
      </dsp:nvSpPr>
      <dsp:spPr>
        <a:xfrm>
          <a:off x="2050970" y="3111825"/>
          <a:ext cx="1861393" cy="72"/>
        </a:xfrm>
        <a:prstGeom prst="rect">
          <a:avLst/>
        </a:prstGeom>
        <a:solidFill>
          <a:schemeClr val="accent5">
            <a:hueOff val="-7107707"/>
            <a:satOff val="4040"/>
            <a:lumOff val="-3333"/>
            <a:alphaOff val="0"/>
          </a:schemeClr>
        </a:solidFill>
        <a:ln w="12700" cap="flat" cmpd="sng" algn="ctr">
          <a:solidFill>
            <a:schemeClr val="accent5">
              <a:hueOff val="-7107707"/>
              <a:satOff val="4040"/>
              <a:lumOff val="-33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3230C8-95AB-D844-9DB4-06649CBABD79}">
      <dsp:nvSpPr>
        <dsp:cNvPr id="0" name=""/>
        <dsp:cNvSpPr/>
      </dsp:nvSpPr>
      <dsp:spPr>
        <a:xfrm>
          <a:off x="4098503" y="505947"/>
          <a:ext cx="1861393" cy="2605950"/>
        </a:xfrm>
        <a:prstGeom prst="rect">
          <a:avLst/>
        </a:prstGeom>
        <a:solidFill>
          <a:schemeClr val="accent5">
            <a:tint val="40000"/>
            <a:alpha val="90000"/>
            <a:hueOff val="-10668406"/>
            <a:satOff val="2306"/>
            <a:lumOff val="-93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0668406"/>
              <a:satOff val="2306"/>
              <a:lumOff val="-9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Track the regions with natural disasters such as Fire and Earthquake. </a:t>
          </a:r>
        </a:p>
      </dsp:txBody>
      <dsp:txXfrm>
        <a:off x="4098503" y="1496208"/>
        <a:ext cx="1861393" cy="1563570"/>
      </dsp:txXfrm>
    </dsp:sp>
    <dsp:sp modelId="{7BECB58D-B836-6A4B-B9E6-199EA171E53E}">
      <dsp:nvSpPr>
        <dsp:cNvPr id="0" name=""/>
        <dsp:cNvSpPr/>
      </dsp:nvSpPr>
      <dsp:spPr>
        <a:xfrm>
          <a:off x="4638307" y="766542"/>
          <a:ext cx="781785" cy="781785"/>
        </a:xfrm>
        <a:prstGeom prst="ellipse">
          <a:avLst/>
        </a:prstGeom>
        <a:solidFill>
          <a:schemeClr val="accent5">
            <a:hueOff val="-9476943"/>
            <a:satOff val="5386"/>
            <a:lumOff val="-4444"/>
            <a:alphaOff val="0"/>
          </a:schemeClr>
        </a:solidFill>
        <a:ln w="12700" cap="flat" cmpd="sng" algn="ctr">
          <a:solidFill>
            <a:schemeClr val="accent5">
              <a:hueOff val="-9476943"/>
              <a:satOff val="5386"/>
              <a:lumOff val="-44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3</a:t>
          </a:r>
        </a:p>
      </dsp:txBody>
      <dsp:txXfrm>
        <a:off x="4752797" y="881032"/>
        <a:ext cx="552805" cy="552805"/>
      </dsp:txXfrm>
    </dsp:sp>
    <dsp:sp modelId="{95A0B5E0-43CD-3A4E-AEA8-20F67A778F66}">
      <dsp:nvSpPr>
        <dsp:cNvPr id="0" name=""/>
        <dsp:cNvSpPr/>
      </dsp:nvSpPr>
      <dsp:spPr>
        <a:xfrm>
          <a:off x="4098503" y="3111825"/>
          <a:ext cx="1861393" cy="72"/>
        </a:xfrm>
        <a:prstGeom prst="rect">
          <a:avLst/>
        </a:prstGeom>
        <a:solidFill>
          <a:schemeClr val="accent5">
            <a:hueOff val="-11846179"/>
            <a:satOff val="6733"/>
            <a:lumOff val="-5556"/>
            <a:alphaOff val="0"/>
          </a:schemeClr>
        </a:solidFill>
        <a:ln w="12700" cap="flat" cmpd="sng" algn="ctr">
          <a:solidFill>
            <a:schemeClr val="accent5">
              <a:hueOff val="-11846179"/>
              <a:satOff val="6733"/>
              <a:lumOff val="-55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CDEF3-56A9-8D4D-B66A-52B87FB6E875}">
      <dsp:nvSpPr>
        <dsp:cNvPr id="0" name=""/>
        <dsp:cNvSpPr/>
      </dsp:nvSpPr>
      <dsp:spPr>
        <a:xfrm>
          <a:off x="6146036" y="505947"/>
          <a:ext cx="1861393" cy="2605950"/>
        </a:xfrm>
        <a:prstGeom prst="rect">
          <a:avLst/>
        </a:prstGeom>
        <a:solidFill>
          <a:schemeClr val="accent5">
            <a:tint val="40000"/>
            <a:alpha val="90000"/>
            <a:hueOff val="-16002609"/>
            <a:satOff val="3459"/>
            <a:lumOff val="-140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6002609"/>
              <a:satOff val="3459"/>
              <a:lumOff val="-14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Identify CA counties at risk with COVID/ natural disasters.</a:t>
          </a:r>
        </a:p>
      </dsp:txBody>
      <dsp:txXfrm>
        <a:off x="6146036" y="1496208"/>
        <a:ext cx="1861393" cy="1563570"/>
      </dsp:txXfrm>
    </dsp:sp>
    <dsp:sp modelId="{CE6F0353-227F-1C48-B194-5B23B4F06F48}">
      <dsp:nvSpPr>
        <dsp:cNvPr id="0" name=""/>
        <dsp:cNvSpPr/>
      </dsp:nvSpPr>
      <dsp:spPr>
        <a:xfrm>
          <a:off x="6685840" y="766542"/>
          <a:ext cx="781785" cy="781785"/>
        </a:xfrm>
        <a:prstGeom prst="ellipse">
          <a:avLst/>
        </a:prstGeom>
        <a:solidFill>
          <a:schemeClr val="accent5">
            <a:hueOff val="-14215414"/>
            <a:satOff val="8079"/>
            <a:lumOff val="-6667"/>
            <a:alphaOff val="0"/>
          </a:schemeClr>
        </a:solidFill>
        <a:ln w="12700" cap="flat" cmpd="sng" algn="ctr">
          <a:solidFill>
            <a:schemeClr val="accent5">
              <a:hueOff val="-14215414"/>
              <a:satOff val="8079"/>
              <a:lumOff val="-6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4</a:t>
          </a:r>
        </a:p>
      </dsp:txBody>
      <dsp:txXfrm>
        <a:off x="6800330" y="881032"/>
        <a:ext cx="552805" cy="552805"/>
      </dsp:txXfrm>
    </dsp:sp>
    <dsp:sp modelId="{583577E6-3A6B-8D45-8BCE-61ED3844C2D4}">
      <dsp:nvSpPr>
        <dsp:cNvPr id="0" name=""/>
        <dsp:cNvSpPr/>
      </dsp:nvSpPr>
      <dsp:spPr>
        <a:xfrm>
          <a:off x="6146036" y="3111825"/>
          <a:ext cx="1861393" cy="72"/>
        </a:xfrm>
        <a:prstGeom prst="rect">
          <a:avLst/>
        </a:prstGeom>
        <a:solidFill>
          <a:schemeClr val="accent5">
            <a:hueOff val="-16584650"/>
            <a:satOff val="9426"/>
            <a:lumOff val="-7778"/>
            <a:alphaOff val="0"/>
          </a:schemeClr>
        </a:solidFill>
        <a:ln w="12700" cap="flat" cmpd="sng" algn="ctr">
          <a:solidFill>
            <a:schemeClr val="accent5">
              <a:hueOff val="-16584650"/>
              <a:satOff val="9426"/>
              <a:lumOff val="-77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DA1ED8-D17B-CA49-A165-07AD36FD93E9}">
      <dsp:nvSpPr>
        <dsp:cNvPr id="0" name=""/>
        <dsp:cNvSpPr/>
      </dsp:nvSpPr>
      <dsp:spPr>
        <a:xfrm>
          <a:off x="8193568" y="505947"/>
          <a:ext cx="1861393" cy="2605950"/>
        </a:xfrm>
        <a:prstGeom prst="rect">
          <a:avLst/>
        </a:prstGeom>
        <a:solidFill>
          <a:schemeClr val="accent5">
            <a:tint val="40000"/>
            <a:alpha val="90000"/>
            <a:hueOff val="-21336812"/>
            <a:satOff val="4612"/>
            <a:lumOff val="-187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1336812"/>
              <a:satOff val="4612"/>
              <a:lumOff val="-18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Locate hot spots where people need assistance.</a:t>
          </a:r>
        </a:p>
      </dsp:txBody>
      <dsp:txXfrm>
        <a:off x="8193568" y="1496208"/>
        <a:ext cx="1861393" cy="1563570"/>
      </dsp:txXfrm>
    </dsp:sp>
    <dsp:sp modelId="{EE9D8547-0009-9742-AAA1-50520C2060A1}">
      <dsp:nvSpPr>
        <dsp:cNvPr id="0" name=""/>
        <dsp:cNvSpPr/>
      </dsp:nvSpPr>
      <dsp:spPr>
        <a:xfrm>
          <a:off x="8733372" y="766542"/>
          <a:ext cx="781785" cy="781785"/>
        </a:xfrm>
        <a:prstGeom prst="ellipse">
          <a:avLst/>
        </a:prstGeom>
        <a:solidFill>
          <a:schemeClr val="accent5">
            <a:hueOff val="-18953886"/>
            <a:satOff val="10772"/>
            <a:lumOff val="-8889"/>
            <a:alphaOff val="0"/>
          </a:schemeClr>
        </a:solidFill>
        <a:ln w="12700" cap="flat" cmpd="sng" algn="ctr">
          <a:solidFill>
            <a:schemeClr val="accent5">
              <a:hueOff val="-18953886"/>
              <a:satOff val="10772"/>
              <a:lumOff val="-88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5</a:t>
          </a:r>
        </a:p>
      </dsp:txBody>
      <dsp:txXfrm>
        <a:off x="8847862" y="881032"/>
        <a:ext cx="552805" cy="552805"/>
      </dsp:txXfrm>
    </dsp:sp>
    <dsp:sp modelId="{3A815833-E865-9641-B8EE-4B9E093FEDAF}">
      <dsp:nvSpPr>
        <dsp:cNvPr id="0" name=""/>
        <dsp:cNvSpPr/>
      </dsp:nvSpPr>
      <dsp:spPr>
        <a:xfrm>
          <a:off x="8193568" y="3111825"/>
          <a:ext cx="1861393" cy="72"/>
        </a:xfrm>
        <a:prstGeom prst="rect">
          <a:avLst/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12700" cap="flat" cmpd="sng" algn="ctr">
          <a:solidFill>
            <a:schemeClr val="accent5">
              <a:hueOff val="-21323121"/>
              <a:satOff val="12119"/>
              <a:lumOff val="-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78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3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0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1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F3E8B1C-86EF-43CF-8304-249481088644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32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8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90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961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4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78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0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F3E8B1C-86EF-43CF-8304-249481088644}" type="datetimeFigureOut">
              <a:rPr lang="en-US" smtClean="0"/>
              <a:pPr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9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273D6B-2481-754C-8823-BCD51BED8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1467649"/>
            <a:ext cx="4730451" cy="163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Identifying areas </a:t>
            </a:r>
            <a:br>
              <a:rPr lang="en-US" sz="3700" b="1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</a:br>
            <a:r>
              <a:rPr lang="en-US" sz="3700" b="1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at risk for </a:t>
            </a:r>
            <a:r>
              <a:rPr lang="en-US" sz="3700" b="1" dirty="0" err="1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covid</a:t>
            </a:r>
            <a:r>
              <a:rPr lang="en-US" sz="3700" b="1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- 19 </a:t>
            </a:r>
            <a:br>
              <a:rPr lang="en-US" sz="3700" b="1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</a:br>
            <a:r>
              <a:rPr lang="en-US" sz="3700" b="1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and other disasters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DF6CA-EA36-6849-93CB-2CCA44480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5491" y="3064097"/>
            <a:ext cx="4730451" cy="3593592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buFont typeface="Wingdings" pitchFamily="2" charset="2"/>
              <a:buChar char="§"/>
            </a:pPr>
            <a:r>
              <a:rPr lang="en-US" sz="1200" b="1" dirty="0"/>
              <a:t>Emiko Sano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sz="1200" b="1" dirty="0" err="1"/>
              <a:t>Minoo</a:t>
            </a:r>
            <a:r>
              <a:rPr lang="en-US" sz="1200" b="1" dirty="0"/>
              <a:t> </a:t>
            </a:r>
            <a:r>
              <a:rPr lang="en-US" sz="1200" b="1" dirty="0" err="1"/>
              <a:t>Taghavi</a:t>
            </a:r>
            <a:endParaRPr lang="en-US" sz="1200" b="1" dirty="0"/>
          </a:p>
          <a:p>
            <a:pPr indent="-182880">
              <a:buFont typeface="Wingdings" pitchFamily="2" charset="2"/>
              <a:buChar char="§"/>
            </a:pPr>
            <a:r>
              <a:rPr lang="en-US" sz="1200" b="1" dirty="0"/>
              <a:t>Cameron Vann</a:t>
            </a:r>
          </a:p>
          <a:p>
            <a:r>
              <a:rPr lang="en-US" sz="1200" b="1" dirty="0"/>
              <a:t>    General Assembly, Washington- DC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016ED952-464B-4E68-8512-F561E2C94F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r="-1" b="283"/>
          <a:stretch/>
        </p:blipFill>
        <p:spPr>
          <a:xfrm>
            <a:off x="6508825" y="171119"/>
            <a:ext cx="5548368" cy="31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5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shade val="97000"/>
            <a:satMod val="1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27CF8A-A1AE-4DA2-B4D3-DD0D215D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D3DE63-E06B-473D-8144-78398E35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07997" y="0"/>
            <a:ext cx="460076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8C5F6C-2147-447F-84CB-47BEB813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07995" y="0"/>
            <a:ext cx="4600761" cy="6857999"/>
          </a:xfrm>
          <a:prstGeom prst="rect">
            <a:avLst/>
          </a:prstGeom>
          <a:blipFill dpi="0" rotWithShape="1">
            <a:blip r:embed="rId2">
              <a:alphaModFix amt="4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0F093A-F2F4-4674-8265-42FC6DAF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401725" y="6229681"/>
            <a:chExt cx="457200" cy="4572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0CB6A0-E815-4B40-8A6B-53CEED04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1725" y="6229681"/>
              <a:ext cx="457200" cy="45720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002C1B4-2083-4F91-B4B2-8F3E8E3E2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30918" y="6258874"/>
              <a:ext cx="398813" cy="398815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1DE66F-9E07-9140-BC98-4C475F03C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617" y="643467"/>
            <a:ext cx="3578943" cy="5586213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C4F77-96C8-FC4D-91A9-63B3D596C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643467"/>
            <a:ext cx="5881558" cy="5586214"/>
          </a:xfrm>
        </p:spPr>
        <p:txBody>
          <a:bodyPr anchor="ctr">
            <a:normAutofit/>
          </a:bodyPr>
          <a:lstStyle/>
          <a:p>
            <a:r>
              <a:rPr lang="en-US" dirty="0"/>
              <a:t>1- COVID-19 and risk/exposure to other Natural disasters.</a:t>
            </a:r>
          </a:p>
          <a:p>
            <a:r>
              <a:rPr lang="en-US" dirty="0"/>
              <a:t>2- </a:t>
            </a:r>
          </a:p>
        </p:txBody>
      </p:sp>
    </p:spTree>
    <p:extLst>
      <p:ext uri="{BB962C8B-B14F-4D97-AF65-F5344CB8AC3E}">
        <p14:creationId xmlns:p14="http://schemas.microsoft.com/office/powerpoint/2010/main" val="313211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F2AF-16B4-B248-BA2A-72868CBB1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Solution</a:t>
            </a: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0751A641-77C0-4FC6-BE04-5C3121A313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2069148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77144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EE9B-D62F-6747-9161-EC7D79004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0F894-8D40-CD47-81AA-3932DCE3C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579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86</Words>
  <Application>Microsoft Macintosh PowerPoint</Application>
  <PresentationFormat>Widescreen</PresentationFormat>
  <Paragraphs>19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Calibri</vt:lpstr>
      <vt:lpstr>Rockwell</vt:lpstr>
      <vt:lpstr>Rockwell Condensed</vt:lpstr>
      <vt:lpstr>Rockwell Extra Bold</vt:lpstr>
      <vt:lpstr>Wingdings</vt:lpstr>
      <vt:lpstr>Wood Type</vt:lpstr>
      <vt:lpstr>Identifying areas  at risk for covid- 19  and other disasters</vt:lpstr>
      <vt:lpstr>Problem statement</vt:lpstr>
      <vt:lpstr>Solution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areas  at risk for covid- 19  and other disasters</dc:title>
  <dc:creator>Minoo tgh</dc:creator>
  <cp:lastModifiedBy>Minoo tgh</cp:lastModifiedBy>
  <cp:revision>1</cp:revision>
  <dcterms:created xsi:type="dcterms:W3CDTF">2020-10-29T00:10:47Z</dcterms:created>
  <dcterms:modified xsi:type="dcterms:W3CDTF">2020-10-29T00:11:58Z</dcterms:modified>
</cp:coreProperties>
</file>